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9906000" cy="6858000" type="A4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sem Título" id="{878728F5-CC83-4AA7-B39D-4BAB3ED60D22}">
          <p14:sldIdLst>
            <p14:sldId id="2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182" y="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7373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0975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9185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133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5371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2860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4888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5067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0430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9526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8780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71994-2809-4058-A815-27C8648C9582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5089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52" y="372414"/>
            <a:ext cx="4469655" cy="3073207"/>
          </a:xfrm>
          <a:prstGeom prst="rect">
            <a:avLst/>
          </a:prstGeom>
        </p:spPr>
      </p:pic>
      <p:sp>
        <p:nvSpPr>
          <p:cNvPr id="21" name="CaixaDeTexto 20"/>
          <p:cNvSpPr txBox="1"/>
          <p:nvPr/>
        </p:nvSpPr>
        <p:spPr>
          <a:xfrm>
            <a:off x="7573994" y="6106696"/>
            <a:ext cx="1930002" cy="71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53" b="1" dirty="0">
                <a:solidFill>
                  <a:schemeClr val="bg1"/>
                </a:solidFill>
              </a:rPr>
              <a:t>Edite este texto escrevendo a pergunta da carta: use no máximo 15 palavras em 3 linhas.</a:t>
            </a:r>
          </a:p>
          <a:p>
            <a:r>
              <a:rPr lang="pt-BR" sz="853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89468" y="66126"/>
            <a:ext cx="4306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CARTAS DO JOGO DA MEMÓRIA (2 pares)</a:t>
            </a:r>
            <a:endParaRPr lang="pt-BR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2740472" y="2121470"/>
            <a:ext cx="1830323" cy="1146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i="1" dirty="0">
                <a:solidFill>
                  <a:schemeClr val="bg1">
                    <a:lumMod val="50000"/>
                  </a:schemeClr>
                </a:solidFill>
              </a:rPr>
              <a:t>Breve texto descrevendo o objeto, citando, por exemplo, a sua etnia ou seu local de origem, nome da coleção em que está custodiado, instituição e localidade.</a:t>
            </a:r>
            <a:r>
              <a:rPr lang="pt-BR" sz="853" b="1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pt-BR" sz="853" b="1" dirty="0">
                <a:solidFill>
                  <a:schemeClr val="bg1">
                    <a:lumMod val="50000"/>
                  </a:schemeClr>
                </a:solidFill>
              </a:rPr>
            </a:br>
            <a:endParaRPr lang="pt-BR" sz="853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3772092" y="1294981"/>
            <a:ext cx="950560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Nome </a:t>
            </a:r>
            <a:br>
              <a:rPr lang="pt-BR" sz="13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pt-BR" sz="1300" dirty="0" smtClean="0">
                <a:solidFill>
                  <a:schemeClr val="bg1">
                    <a:lumMod val="50000"/>
                  </a:schemeClr>
                </a:solidFill>
              </a:rPr>
              <a:t>do Objeto</a:t>
            </a:r>
            <a:endParaRPr lang="pt-BR" sz="13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8" name="Imagem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2" y="730698"/>
            <a:ext cx="923727" cy="1229371"/>
          </a:xfrm>
          <a:prstGeom prst="rect">
            <a:avLst/>
          </a:prstGeom>
        </p:spPr>
      </p:pic>
      <p:pic>
        <p:nvPicPr>
          <p:cNvPr id="32" name="Imagem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686" y="372414"/>
            <a:ext cx="4469655" cy="3073207"/>
          </a:xfrm>
          <a:prstGeom prst="rect">
            <a:avLst/>
          </a:prstGeom>
        </p:spPr>
      </p:pic>
      <p:pic>
        <p:nvPicPr>
          <p:cNvPr id="35" name="Imagem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500" y="1202592"/>
            <a:ext cx="1551532" cy="2064905"/>
          </a:xfrm>
          <a:prstGeom prst="rect">
            <a:avLst/>
          </a:prstGeom>
        </p:spPr>
      </p:pic>
      <p:pic>
        <p:nvPicPr>
          <p:cNvPr id="36" name="Imagem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52" y="3623620"/>
            <a:ext cx="4469655" cy="3073207"/>
          </a:xfrm>
          <a:prstGeom prst="rect">
            <a:avLst/>
          </a:prstGeom>
        </p:spPr>
      </p:pic>
      <p:sp>
        <p:nvSpPr>
          <p:cNvPr id="38" name="CaixaDeTexto 37"/>
          <p:cNvSpPr txBox="1"/>
          <p:nvPr/>
        </p:nvSpPr>
        <p:spPr>
          <a:xfrm>
            <a:off x="2740472" y="5372676"/>
            <a:ext cx="1830323" cy="1146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i="1" dirty="0">
                <a:solidFill>
                  <a:schemeClr val="bg1">
                    <a:lumMod val="50000"/>
                  </a:schemeClr>
                </a:solidFill>
              </a:rPr>
              <a:t>Breve texto descrevendo o objeto, citando, por exemplo, a sua etnia ou seu local de origem, nome da coleção em que está custodiado, instituição e localidade.</a:t>
            </a:r>
            <a:r>
              <a:rPr lang="pt-BR" sz="853" b="1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pt-BR" sz="853" b="1" dirty="0">
                <a:solidFill>
                  <a:schemeClr val="bg1">
                    <a:lumMod val="50000"/>
                  </a:schemeClr>
                </a:solidFill>
              </a:rPr>
            </a:br>
            <a:endParaRPr lang="pt-BR" sz="853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CaixaDeTexto 38"/>
          <p:cNvSpPr txBox="1"/>
          <p:nvPr/>
        </p:nvSpPr>
        <p:spPr>
          <a:xfrm>
            <a:off x="3772092" y="4546187"/>
            <a:ext cx="950560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Nome </a:t>
            </a:r>
            <a:br>
              <a:rPr lang="pt-BR" sz="13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pt-BR" sz="1300" dirty="0" smtClean="0">
                <a:solidFill>
                  <a:schemeClr val="bg1">
                    <a:lumMod val="50000"/>
                  </a:schemeClr>
                </a:solidFill>
              </a:rPr>
              <a:t>do Objeto</a:t>
            </a:r>
            <a:endParaRPr lang="pt-BR" sz="13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0" name="Imagem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632" y="3981904"/>
            <a:ext cx="923727" cy="1229371"/>
          </a:xfrm>
          <a:prstGeom prst="rect">
            <a:avLst/>
          </a:prstGeom>
        </p:spPr>
      </p:pic>
      <p:pic>
        <p:nvPicPr>
          <p:cNvPr id="46" name="Imagem 4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686" y="3640553"/>
            <a:ext cx="4469655" cy="3073207"/>
          </a:xfrm>
          <a:prstGeom prst="rect">
            <a:avLst/>
          </a:prstGeom>
        </p:spPr>
      </p:pic>
      <p:pic>
        <p:nvPicPr>
          <p:cNvPr id="50" name="Imagem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500" y="4470731"/>
            <a:ext cx="1551532" cy="2064905"/>
          </a:xfrm>
          <a:prstGeom prst="rect">
            <a:avLst/>
          </a:prstGeom>
        </p:spPr>
      </p:pic>
      <p:cxnSp>
        <p:nvCxnSpPr>
          <p:cNvPr id="6" name="Conector reto 5"/>
          <p:cNvCxnSpPr/>
          <p:nvPr/>
        </p:nvCxnSpPr>
        <p:spPr>
          <a:xfrm>
            <a:off x="0" y="3589752"/>
            <a:ext cx="9906000" cy="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>
            <a:off x="4889501" y="66128"/>
            <a:ext cx="0" cy="6779058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837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431</TotalTime>
  <Words>94</Words>
  <Application>Microsoft Office PowerPoint</Application>
  <PresentationFormat>Papel A4 (210 x 297 mm)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Conta da Microsoft</dc:creator>
  <cp:lastModifiedBy>Conta da Microsoft</cp:lastModifiedBy>
  <cp:revision>34</cp:revision>
  <dcterms:created xsi:type="dcterms:W3CDTF">2026-05-30T13:47:48Z</dcterms:created>
  <dcterms:modified xsi:type="dcterms:W3CDTF">2026-09-18T16:16:56Z</dcterms:modified>
</cp:coreProperties>
</file>