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906000" cy="6858000" type="A4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878728F5-CC83-4AA7-B39D-4BAB3ED60D22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82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737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97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918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133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371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2860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888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067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0430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9526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78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71994-2809-4058-A815-27C8648C9582}" type="datetimeFigureOut">
              <a:rPr lang="pt-BR" smtClean="0"/>
              <a:t>30/05/2026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88F10-6223-482D-8E5E-08FC628114B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5089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m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42" y="3778723"/>
            <a:ext cx="4756480" cy="3304965"/>
          </a:xfrm>
          <a:prstGeom prst="rect">
            <a:avLst/>
          </a:prstGeom>
        </p:spPr>
      </p:pic>
      <p:pic>
        <p:nvPicPr>
          <p:cNvPr id="43" name="Imagem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881" y="3787815"/>
            <a:ext cx="4756480" cy="3304965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881" y="648769"/>
            <a:ext cx="4756480" cy="3304965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42" y="666966"/>
            <a:ext cx="4756480" cy="3304965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2748941" y="2994931"/>
            <a:ext cx="1930000" cy="617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 use no máximo 15 palavras em 3 linhas.</a:t>
            </a:r>
          </a:p>
          <a:p>
            <a:endParaRPr lang="pt-BR" sz="853" b="1" dirty="0">
              <a:solidFill>
                <a:schemeClr val="bg1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765873" y="6088503"/>
            <a:ext cx="1930000" cy="559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use no máximo 15 palavras em 3 linhas.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7590928" y="6106696"/>
            <a:ext cx="1930002" cy="617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 pergunta da carta: use no máximo 15 palavras em 3 linhas.</a:t>
            </a:r>
          </a:p>
          <a:p>
            <a:endParaRPr lang="pt-BR" sz="853" b="1" dirty="0">
              <a:solidFill>
                <a:schemeClr val="bg1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7552409" y="2992802"/>
            <a:ext cx="1930001" cy="559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53" b="1" dirty="0">
                <a:solidFill>
                  <a:schemeClr val="bg1"/>
                </a:solidFill>
              </a:rPr>
              <a:t>Edite este texto escrevendo aqui pergunta da carta:  use no máximo 15 palavras em 3 linhas.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3713876" y="1898546"/>
            <a:ext cx="1009798" cy="1099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Edite este texto escrevendo aqui  uma descrição </a:t>
            </a:r>
            <a:r>
              <a:rPr lang="pt-BR" sz="813" dirty="0" smtClean="0">
                <a:solidFill>
                  <a:schemeClr val="bg1">
                    <a:lumMod val="50000"/>
                  </a:schemeClr>
                </a:solidFill>
              </a:rPr>
              <a:t>do artefato: </a:t>
            </a:r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use no máximo 20 palavras em 5 ou 6 linhas.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3713876" y="1287760"/>
            <a:ext cx="846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do 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Artefato Indígena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8" name="Imagem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962" y="1308101"/>
            <a:ext cx="996623" cy="1353701"/>
          </a:xfrm>
          <a:prstGeom prst="rect">
            <a:avLst/>
          </a:prstGeom>
        </p:spPr>
      </p:pic>
      <p:sp>
        <p:nvSpPr>
          <p:cNvPr id="33" name="CaixaDeTexto 32"/>
          <p:cNvSpPr txBox="1"/>
          <p:nvPr/>
        </p:nvSpPr>
        <p:spPr>
          <a:xfrm>
            <a:off x="3713876" y="5001206"/>
            <a:ext cx="1009798" cy="1099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Edite este texto escrevendo aqui  uma descrição do </a:t>
            </a:r>
            <a:r>
              <a:rPr lang="pt-BR" sz="813" dirty="0" smtClean="0">
                <a:solidFill>
                  <a:schemeClr val="bg1">
                    <a:lumMod val="50000"/>
                  </a:schemeClr>
                </a:solidFill>
              </a:rPr>
              <a:t>artefato: </a:t>
            </a:r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use no máximo 20 palavras em 5 ou 6 linhas.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3713876" y="4390421"/>
            <a:ext cx="846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do 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 smtClean="0">
                <a:solidFill>
                  <a:schemeClr val="bg1">
                    <a:lumMod val="50000"/>
                  </a:schemeClr>
                </a:solidFill>
              </a:rPr>
              <a:t>Artefato Indígena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5" name="Imagem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962" y="4410762"/>
            <a:ext cx="996623" cy="1353701"/>
          </a:xfrm>
          <a:prstGeom prst="rect">
            <a:avLst/>
          </a:prstGeom>
        </p:spPr>
      </p:pic>
      <p:sp>
        <p:nvSpPr>
          <p:cNvPr id="39" name="CaixaDeTexto 38"/>
          <p:cNvSpPr txBox="1"/>
          <p:nvPr/>
        </p:nvSpPr>
        <p:spPr>
          <a:xfrm>
            <a:off x="8562712" y="1898546"/>
            <a:ext cx="1009798" cy="1099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Edite este texto escrevendo aqui  uma </a:t>
            </a:r>
            <a:r>
              <a:rPr lang="pt-BR" sz="813" dirty="0" smtClean="0">
                <a:solidFill>
                  <a:schemeClr val="bg1">
                    <a:lumMod val="50000"/>
                  </a:schemeClr>
                </a:solidFill>
              </a:rPr>
              <a:t>descrição </a:t>
            </a:r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do </a:t>
            </a:r>
            <a:r>
              <a:rPr lang="pt-BR" sz="813" dirty="0" smtClean="0">
                <a:solidFill>
                  <a:schemeClr val="bg1">
                    <a:lumMod val="50000"/>
                  </a:schemeClr>
                </a:solidFill>
              </a:rPr>
              <a:t>artefato: </a:t>
            </a:r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use no máximo 20 palavras em 5 ou 6 linhas.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CaixaDeTexto 39"/>
          <p:cNvSpPr txBox="1"/>
          <p:nvPr/>
        </p:nvSpPr>
        <p:spPr>
          <a:xfrm>
            <a:off x="8562712" y="1287760"/>
            <a:ext cx="846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do 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Artefato Indígena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1" name="Imagem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798" y="1308101"/>
            <a:ext cx="996623" cy="1353701"/>
          </a:xfrm>
          <a:prstGeom prst="rect">
            <a:avLst/>
          </a:prstGeom>
        </p:spPr>
      </p:pic>
      <p:sp>
        <p:nvSpPr>
          <p:cNvPr id="44" name="CaixaDeTexto 43"/>
          <p:cNvSpPr txBox="1"/>
          <p:nvPr/>
        </p:nvSpPr>
        <p:spPr>
          <a:xfrm>
            <a:off x="8562712" y="5001206"/>
            <a:ext cx="1009798" cy="1099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Edite este texto escrevendo aqui  uma descrição do </a:t>
            </a:r>
            <a:r>
              <a:rPr lang="pt-BR" sz="813" dirty="0" smtClean="0">
                <a:solidFill>
                  <a:schemeClr val="bg1">
                    <a:lumMod val="50000"/>
                  </a:schemeClr>
                </a:solidFill>
              </a:rPr>
              <a:t>artefato: </a:t>
            </a:r>
            <a:r>
              <a:rPr lang="pt-BR" sz="813" dirty="0">
                <a:solidFill>
                  <a:schemeClr val="bg1">
                    <a:lumMod val="50000"/>
                  </a:schemeClr>
                </a:solidFill>
              </a:rPr>
              <a:t>use no máximo 20 palavras em 5 ou 6 linhas.</a:t>
            </a:r>
            <a:r>
              <a:rPr lang="pt-BR" sz="853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pt-BR" sz="853" b="1" dirty="0">
                <a:solidFill>
                  <a:schemeClr val="bg1">
                    <a:lumMod val="50000"/>
                  </a:schemeClr>
                </a:solidFill>
              </a:rPr>
            </a:br>
            <a:endParaRPr lang="pt-BR" sz="853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CaixaDeTexto 44"/>
          <p:cNvSpPr txBox="1"/>
          <p:nvPr/>
        </p:nvSpPr>
        <p:spPr>
          <a:xfrm>
            <a:off x="8562712" y="4390421"/>
            <a:ext cx="84604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Nome do  </a:t>
            </a:r>
            <a:br>
              <a:rPr lang="pt-BR" sz="13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pt-BR" sz="1300" dirty="0">
                <a:solidFill>
                  <a:schemeClr val="bg1">
                    <a:lumMod val="50000"/>
                  </a:schemeClr>
                </a:solidFill>
              </a:rPr>
              <a:t>Artefato Indígena</a:t>
            </a:r>
            <a:endParaRPr lang="pt-BR" sz="13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6" name="Imagem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798" y="4410762"/>
            <a:ext cx="996623" cy="135370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189469" y="142326"/>
            <a:ext cx="253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CARTAS DE ARTEFATOS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881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167</Words>
  <Application>Microsoft Office PowerPoint</Application>
  <PresentationFormat>Papel A4 (210 x 297 mm)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Conta da Microsoft</dc:creator>
  <cp:lastModifiedBy>Conta da Microsoft</cp:lastModifiedBy>
  <cp:revision>26</cp:revision>
  <dcterms:created xsi:type="dcterms:W3CDTF">2026-05-30T13:47:48Z</dcterms:created>
  <dcterms:modified xsi:type="dcterms:W3CDTF">2026-05-30T19:17:23Z</dcterms:modified>
</cp:coreProperties>
</file>