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878728F5-CC83-4AA7-B39D-4BAB3ED60D22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82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37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97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918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3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37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86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88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6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43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952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78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08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2740472" y="6088503"/>
            <a:ext cx="1930000" cy="559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use no máximo 15 palavras em 3 linhas.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7573994" y="6106696"/>
            <a:ext cx="1930002" cy="71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use no máximo 15 palavras em 3 linhas.</a:t>
            </a:r>
          </a:p>
          <a:p>
            <a:r>
              <a:rPr lang="pt-BR" sz="853" b="1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9" y="492647"/>
            <a:ext cx="4749334" cy="3420000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2740474" y="3020332"/>
            <a:ext cx="1930000" cy="617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 use no máximo 15 palavras em 3 linhas.</a:t>
            </a:r>
          </a:p>
          <a:p>
            <a:endParaRPr lang="pt-BR" sz="853" b="1" dirty="0">
              <a:solidFill>
                <a:schemeClr val="bg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3713876" y="1864678"/>
            <a:ext cx="1009798" cy="126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da ave: 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3713876" y="1304694"/>
            <a:ext cx="846048" cy="49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da Ave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62" y="1308101"/>
            <a:ext cx="996623" cy="1353702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89469" y="142326"/>
            <a:ext cx="253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CARTAS DE AVES</a:t>
            </a:r>
            <a:endParaRPr lang="pt-BR" dirty="0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616" y="492647"/>
            <a:ext cx="4749334" cy="3420000"/>
          </a:xfrm>
          <a:prstGeom prst="rect">
            <a:avLst/>
          </a:prstGeom>
        </p:spPr>
      </p:pic>
      <p:sp>
        <p:nvSpPr>
          <p:cNvPr id="27" name="CaixaDeTexto 26"/>
          <p:cNvSpPr txBox="1"/>
          <p:nvPr/>
        </p:nvSpPr>
        <p:spPr>
          <a:xfrm>
            <a:off x="7549541" y="3020332"/>
            <a:ext cx="1930000" cy="617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 use no máximo 15 palavras em 3 linhas.</a:t>
            </a:r>
          </a:p>
          <a:p>
            <a:endParaRPr lang="pt-BR" sz="853" b="1" dirty="0">
              <a:solidFill>
                <a:schemeClr val="bg1"/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8522943" y="1864678"/>
            <a:ext cx="1009798" cy="126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da ave: 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8522943" y="1304694"/>
            <a:ext cx="846048" cy="49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da Ave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9" y="1308101"/>
            <a:ext cx="996623" cy="1353702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9" y="3608380"/>
            <a:ext cx="4749334" cy="3420000"/>
          </a:xfrm>
          <a:prstGeom prst="rect">
            <a:avLst/>
          </a:prstGeom>
        </p:spPr>
      </p:pic>
      <p:sp>
        <p:nvSpPr>
          <p:cNvPr id="42" name="CaixaDeTexto 41"/>
          <p:cNvSpPr txBox="1"/>
          <p:nvPr/>
        </p:nvSpPr>
        <p:spPr>
          <a:xfrm>
            <a:off x="2740474" y="6136065"/>
            <a:ext cx="1930000" cy="617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 use no máximo 15 palavras em 3 linhas.</a:t>
            </a:r>
          </a:p>
          <a:p>
            <a:endParaRPr lang="pt-BR" sz="853" b="1" dirty="0">
              <a:solidFill>
                <a:schemeClr val="bg1"/>
              </a:solidFill>
            </a:endParaRPr>
          </a:p>
        </p:txBody>
      </p:sp>
      <p:sp>
        <p:nvSpPr>
          <p:cNvPr id="47" name="CaixaDeTexto 46"/>
          <p:cNvSpPr txBox="1"/>
          <p:nvPr/>
        </p:nvSpPr>
        <p:spPr>
          <a:xfrm>
            <a:off x="3713876" y="4980411"/>
            <a:ext cx="1009798" cy="126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da ave: 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CaixaDeTexto 47"/>
          <p:cNvSpPr txBox="1"/>
          <p:nvPr/>
        </p:nvSpPr>
        <p:spPr>
          <a:xfrm>
            <a:off x="3713876" y="4420427"/>
            <a:ext cx="846048" cy="49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da Ave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9" name="Imagem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62" y="4423834"/>
            <a:ext cx="996623" cy="1353702"/>
          </a:xfrm>
          <a:prstGeom prst="rect">
            <a:avLst/>
          </a:prstGeom>
        </p:spPr>
      </p:pic>
      <p:pic>
        <p:nvPicPr>
          <p:cNvPr id="51" name="Imagem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616" y="3608380"/>
            <a:ext cx="4749334" cy="3420000"/>
          </a:xfrm>
          <a:prstGeom prst="rect">
            <a:avLst/>
          </a:prstGeom>
        </p:spPr>
      </p:pic>
      <p:sp>
        <p:nvSpPr>
          <p:cNvPr id="52" name="CaixaDeTexto 51"/>
          <p:cNvSpPr txBox="1"/>
          <p:nvPr/>
        </p:nvSpPr>
        <p:spPr>
          <a:xfrm>
            <a:off x="7549541" y="6136065"/>
            <a:ext cx="1930000" cy="48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 use no máximo 15 palavras em 3 linhas</a:t>
            </a:r>
            <a:r>
              <a:rPr lang="pt-BR" sz="853" b="1" dirty="0" smtClean="0">
                <a:solidFill>
                  <a:schemeClr val="bg1"/>
                </a:solidFill>
              </a:rPr>
              <a:t>.</a:t>
            </a:r>
            <a:endParaRPr lang="pt-BR" sz="853" b="1" dirty="0">
              <a:solidFill>
                <a:schemeClr val="bg1"/>
              </a:solidFill>
            </a:endParaRPr>
          </a:p>
        </p:txBody>
      </p:sp>
      <p:sp>
        <p:nvSpPr>
          <p:cNvPr id="53" name="CaixaDeTexto 52"/>
          <p:cNvSpPr txBox="1"/>
          <p:nvPr/>
        </p:nvSpPr>
        <p:spPr>
          <a:xfrm>
            <a:off x="8522943" y="4980411"/>
            <a:ext cx="1009798" cy="126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da ave: 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8522943" y="4420427"/>
            <a:ext cx="846048" cy="49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da Ave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5" name="Imagem 5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029" y="4423834"/>
            <a:ext cx="996623" cy="135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7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</TotalTime>
  <Words>200</Words>
  <Application>Microsoft Office PowerPoint</Application>
  <PresentationFormat>Papel A4 (210 x 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27</cp:revision>
  <dcterms:created xsi:type="dcterms:W3CDTF">2026-05-30T13:47:48Z</dcterms:created>
  <dcterms:modified xsi:type="dcterms:W3CDTF">2026-05-30T19:38:51Z</dcterms:modified>
</cp:coreProperties>
</file>