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</p:sldIdLst>
  <p:sldSz cx="9906000" cy="6858000" type="A4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sem Título" id="{878728F5-CC83-4AA7-B39D-4BAB3ED60D22}">
          <p14:sldIdLst>
            <p14:sldId id="25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182" y="9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71994-2809-4058-A815-27C8648C9582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88F10-6223-482D-8E5E-08FC628114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7373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71994-2809-4058-A815-27C8648C9582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88F10-6223-482D-8E5E-08FC628114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0975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71994-2809-4058-A815-27C8648C9582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88F10-6223-482D-8E5E-08FC628114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9185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71994-2809-4058-A815-27C8648C9582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88F10-6223-482D-8E5E-08FC628114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133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71994-2809-4058-A815-27C8648C9582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88F10-6223-482D-8E5E-08FC628114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5371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71994-2809-4058-A815-27C8648C9582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88F10-6223-482D-8E5E-08FC628114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2860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71994-2809-4058-A815-27C8648C9582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88F10-6223-482D-8E5E-08FC628114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4888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71994-2809-4058-A815-27C8648C9582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88F10-6223-482D-8E5E-08FC628114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5067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71994-2809-4058-A815-27C8648C9582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88F10-6223-482D-8E5E-08FC628114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0430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71994-2809-4058-A815-27C8648C9582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88F10-6223-482D-8E5E-08FC628114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9526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71994-2809-4058-A815-27C8648C9582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88F10-6223-482D-8E5E-08FC628114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8780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71994-2809-4058-A815-27C8648C9582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488F10-6223-482D-8E5E-08FC628114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5089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m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3616" y="677943"/>
            <a:ext cx="4749334" cy="3049407"/>
          </a:xfrm>
          <a:prstGeom prst="rect">
            <a:avLst/>
          </a:prstGeom>
        </p:spPr>
      </p:pic>
      <p:pic>
        <p:nvPicPr>
          <p:cNvPr id="51" name="Imagem 5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3616" y="3791061"/>
            <a:ext cx="4749334" cy="3054637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49" y="677943"/>
            <a:ext cx="4749334" cy="3049407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189469" y="142326"/>
            <a:ext cx="2537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FICHAS DAS PLUMAS</a:t>
            </a:r>
            <a:endParaRPr lang="pt-BR" dirty="0"/>
          </a:p>
        </p:txBody>
      </p:sp>
      <p:pic>
        <p:nvPicPr>
          <p:cNvPr id="37" name="Imagem 3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49" y="3791061"/>
            <a:ext cx="4749334" cy="3054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373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268</TotalTime>
  <Words>3</Words>
  <Application>Microsoft Office PowerPoint</Application>
  <PresentationFormat>Papel A4 (210 x 297 mm)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Conta da Microsoft</dc:creator>
  <cp:lastModifiedBy>Conta da Microsoft</cp:lastModifiedBy>
  <cp:revision>28</cp:revision>
  <dcterms:created xsi:type="dcterms:W3CDTF">2026-05-30T13:47:48Z</dcterms:created>
  <dcterms:modified xsi:type="dcterms:W3CDTF">2026-09-29T20:39:50Z</dcterms:modified>
</cp:coreProperties>
</file>